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71" r:id="rId12"/>
    <p:sldId id="268" r:id="rId13"/>
    <p:sldId id="269" r:id="rId14"/>
    <p:sldId id="270" r:id="rId15"/>
    <p:sldId id="272" r:id="rId16"/>
    <p:sldId id="273" r:id="rId17"/>
    <p:sldId id="26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outlineViewPr>
    <p:cViewPr>
      <p:scale>
        <a:sx n="33" d="100"/>
        <a:sy n="33" d="100"/>
      </p:scale>
      <p:origin x="0" y="-15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9753-22F3-386E-F4A9-667BC1478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04139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ПРОЕКТИРАНЕ И РАЗРАБОТВАНЕ НА СИСТЕМА ЗА УПРАВЛЕНИЕ НА ОТПУСКИ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22C7A-AFBD-3FAD-E743-5592DAE64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3843424" cy="1143000"/>
          </a:xfrm>
        </p:spPr>
        <p:txBody>
          <a:bodyPr lIns="91440" tIns="45720" rIns="91440">
            <a:normAutofit/>
          </a:bodyPr>
          <a:lstStyle/>
          <a:p>
            <a:pPr lvl="1" algn="l"/>
            <a:r>
              <a:rPr lang="bg-BG" sz="2000" dirty="0"/>
              <a:t>Изготвил: Делян Милчев</a:t>
            </a:r>
          </a:p>
          <a:p>
            <a:pPr lvl="1" algn="l"/>
            <a:r>
              <a:rPr lang="bg-BG" sz="2000" dirty="0"/>
              <a:t>Факултетен номер: 18621504</a:t>
            </a:r>
            <a:endParaRPr lang="en-US" sz="2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A9A994-D416-6D6E-D065-130D3C6E27A7}"/>
              </a:ext>
            </a:extLst>
          </p:cNvPr>
          <p:cNvSpPr txBox="1">
            <a:spLocks/>
          </p:cNvSpPr>
          <p:nvPr/>
        </p:nvSpPr>
        <p:spPr>
          <a:xfrm>
            <a:off x="6229350" y="4455621"/>
            <a:ext cx="46101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ru-RU" sz="2000" dirty="0" err="1"/>
              <a:t>Ръководител</a:t>
            </a:r>
            <a:r>
              <a:rPr lang="ru-RU" sz="2000" dirty="0"/>
              <a:t>: </a:t>
            </a:r>
            <a:r>
              <a:rPr lang="bg-BG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ас. Мирослав Марков</a:t>
            </a:r>
          </a:p>
          <a:p>
            <a:pPr lvl="1" algn="l"/>
            <a:r>
              <a:rPr lang="ru-RU" sz="2000" dirty="0"/>
              <a:t>Рецензент: ас. Пролет </a:t>
            </a:r>
            <a:r>
              <a:rPr lang="ru-RU" sz="2000" dirty="0" err="1"/>
              <a:t>Денева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144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B8E0-2FD2-2E79-4847-6839405A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Операции с отпуски - администратор</a:t>
            </a:r>
            <a:endParaRPr lang="en-US" dirty="0"/>
          </a:p>
        </p:txBody>
      </p:sp>
      <p:pic>
        <p:nvPicPr>
          <p:cNvPr id="4" name="TimeOffs">
            <a:hlinkClick r:id="" action="ppaction://media"/>
            <a:extLst>
              <a:ext uri="{FF2B5EF4-FFF2-40B4-BE49-F238E27FC236}">
                <a16:creationId xmlns:a16="http://schemas.microsoft.com/office/drawing/2014/main" id="{1BD9708E-FC25-B02A-A611-3B6810CC27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70480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0E33-DD6F-E94A-AF9F-07E5D950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Менажиране на отпуски - администратор</a:t>
            </a:r>
            <a:endParaRPr lang="en-US" dirty="0"/>
          </a:p>
        </p:txBody>
      </p:sp>
      <p:pic>
        <p:nvPicPr>
          <p:cNvPr id="4" name="ManageTimeOffs">
            <a:hlinkClick r:id="" action="ppaction://media"/>
            <a:extLst>
              <a:ext uri="{FF2B5EF4-FFF2-40B4-BE49-F238E27FC236}">
                <a16:creationId xmlns:a16="http://schemas.microsoft.com/office/drawing/2014/main" id="{1DBF12E9-9814-E2E7-1BDB-A43B878B15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420190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FF38-F8D8-8E9D-35F5-3AEFDC65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Пускане на отпуска - обикновен потребител</a:t>
            </a:r>
            <a:endParaRPr lang="en-US" dirty="0"/>
          </a:p>
        </p:txBody>
      </p:sp>
      <p:pic>
        <p:nvPicPr>
          <p:cNvPr id="4" name="TimeOffNormalUser">
            <a:hlinkClick r:id="" action="ppaction://media"/>
            <a:extLst>
              <a:ext uri="{FF2B5EF4-FFF2-40B4-BE49-F238E27FC236}">
                <a16:creationId xmlns:a16="http://schemas.microsoft.com/office/drawing/2014/main" id="{1E8046C6-A165-2341-2432-71E59386D7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97498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7DD6-502B-B9CE-177F-D207BFD4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Одобряване на отпуска - администратор</a:t>
            </a:r>
            <a:endParaRPr lang="en-US" dirty="0"/>
          </a:p>
        </p:txBody>
      </p:sp>
      <p:pic>
        <p:nvPicPr>
          <p:cNvPr id="4" name="ApproveRequest">
            <a:hlinkClick r:id="" action="ppaction://media"/>
            <a:extLst>
              <a:ext uri="{FF2B5EF4-FFF2-40B4-BE49-F238E27FC236}">
                <a16:creationId xmlns:a16="http://schemas.microsoft.com/office/drawing/2014/main" id="{BCCD378D-C086-25D9-90B8-B398C74FB9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26458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5838-03D7-A53F-FE99-B75B8453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Пускане на отпуска - обикновен потребител</a:t>
            </a:r>
            <a:endParaRPr lang="en-US" dirty="0"/>
          </a:p>
        </p:txBody>
      </p:sp>
      <p:pic>
        <p:nvPicPr>
          <p:cNvPr id="4" name="ResultAndRequestTimeOffNormalUser">
            <a:hlinkClick r:id="" action="ppaction://media"/>
            <a:extLst>
              <a:ext uri="{FF2B5EF4-FFF2-40B4-BE49-F238E27FC236}">
                <a16:creationId xmlns:a16="http://schemas.microsoft.com/office/drawing/2014/main" id="{0F5AEE18-1217-ED5C-71F8-BAE7FAC186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406157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53E2-853C-C6DA-59E2-2E57E680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Отхвърляне на отпуска - администратор</a:t>
            </a:r>
            <a:endParaRPr lang="en-US" dirty="0"/>
          </a:p>
        </p:txBody>
      </p:sp>
      <p:pic>
        <p:nvPicPr>
          <p:cNvPr id="4" name="RejectTimeOff">
            <a:hlinkClick r:id="" action="ppaction://media"/>
            <a:extLst>
              <a:ext uri="{FF2B5EF4-FFF2-40B4-BE49-F238E27FC236}">
                <a16:creationId xmlns:a16="http://schemas.microsoft.com/office/drawing/2014/main" id="{C73585D2-848F-B16B-B6D8-2E2D470430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82580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13D6-C027-8443-5996-41BB7979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Резултат - обикновен потребител</a:t>
            </a:r>
            <a:endParaRPr lang="en-US" dirty="0"/>
          </a:p>
        </p:txBody>
      </p:sp>
      <p:pic>
        <p:nvPicPr>
          <p:cNvPr id="4" name="ResultNormalUser">
            <a:hlinkClick r:id="" action="ppaction://media"/>
            <a:extLst>
              <a:ext uri="{FF2B5EF4-FFF2-40B4-BE49-F238E27FC236}">
                <a16:creationId xmlns:a16="http://schemas.microsoft.com/office/drawing/2014/main" id="{CF769551-7876-62D7-00F7-5E0B125E51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5195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ACBE-F49F-34D0-5F2F-29F163D8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Бъдещо развитие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4CFE1-4B4B-FD3A-FE67-D58B249FD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bg-BG" sz="2400" dirty="0"/>
              <a:t> </a:t>
            </a:r>
            <a:r>
              <a:rPr lang="en-US" sz="2400" dirty="0"/>
              <a:t>Unit </a:t>
            </a:r>
            <a:r>
              <a:rPr lang="bg-BG" sz="2400" dirty="0"/>
              <a:t>тестове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bg-BG" sz="2400" dirty="0"/>
              <a:t> </a:t>
            </a:r>
            <a:r>
              <a:rPr lang="ru-RU" sz="2400" dirty="0" err="1"/>
              <a:t>Възможност</a:t>
            </a:r>
            <a:r>
              <a:rPr lang="ru-RU" sz="2400" dirty="0"/>
              <a:t> за </a:t>
            </a:r>
            <a:r>
              <a:rPr lang="ru-RU" sz="2400" dirty="0" err="1"/>
              <a:t>потребителите</a:t>
            </a:r>
            <a:r>
              <a:rPr lang="ru-RU" sz="2400" dirty="0"/>
              <a:t> да </a:t>
            </a:r>
            <a:r>
              <a:rPr lang="ru-RU" sz="2400" dirty="0" err="1"/>
              <a:t>търсят</a:t>
            </a:r>
            <a:r>
              <a:rPr lang="ru-RU" sz="2400" dirty="0"/>
              <a:t> служители и да </a:t>
            </a:r>
            <a:r>
              <a:rPr lang="ru-RU" sz="2400" dirty="0" err="1"/>
              <a:t>виждат</a:t>
            </a:r>
            <a:r>
              <a:rPr lang="ru-RU" sz="2400" dirty="0"/>
              <a:t> кога те </a:t>
            </a:r>
            <a:r>
              <a:rPr lang="ru-RU" sz="2400" dirty="0" err="1"/>
              <a:t>ще</a:t>
            </a:r>
            <a:r>
              <a:rPr lang="ru-RU" sz="2400" dirty="0"/>
              <a:t> </a:t>
            </a:r>
            <a:r>
              <a:rPr lang="ru-RU" sz="2400" dirty="0" err="1"/>
              <a:t>са</a:t>
            </a:r>
            <a:r>
              <a:rPr lang="ru-RU" sz="2400" dirty="0"/>
              <a:t> в отпуска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50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508F-F828-F719-97D2-A4F2C6C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853"/>
            <a:ext cx="10058400" cy="1450757"/>
          </a:xfrm>
        </p:spPr>
        <p:txBody>
          <a:bodyPr/>
          <a:lstStyle/>
          <a:p>
            <a:pPr algn="ctr"/>
            <a:r>
              <a:rPr lang="bg-BG" dirty="0"/>
              <a:t>БЛАГОДАРЯ ЗА ВНИМАНИЕТО!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1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B7A0-0A33-AA39-FB63-60880EBF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Мотивация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6F0DF-9070-D2DF-335E-B9C527F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bg-BG" sz="2800" dirty="0"/>
              <a:t> Защо компаниите имат нужда от система за отпуски?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bg-BG" sz="2800" dirty="0"/>
              <a:t> Улеснение на служителите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bg-BG" sz="2800" dirty="0"/>
              <a:t> Спестяване на средства на компаниите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bg-BG" sz="2800" dirty="0"/>
              <a:t> Опазване на околната среда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769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9F76-3A2D-CC70-26A8-3BC352AA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Цели на дипломната работа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9411-3A59-4136-B9D2-CD5FFBFE3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1845734"/>
            <a:ext cx="10639424" cy="441219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Проектиране</a:t>
            </a:r>
            <a:r>
              <a:rPr lang="ru-RU" sz="2400" dirty="0"/>
              <a:t> и </a:t>
            </a:r>
            <a:r>
              <a:rPr lang="ru-RU" sz="2400" dirty="0" err="1"/>
              <a:t>разработване</a:t>
            </a:r>
            <a:r>
              <a:rPr lang="ru-RU" sz="2400" dirty="0"/>
              <a:t> на система за управление на </a:t>
            </a:r>
            <a:r>
              <a:rPr lang="ru-RU" sz="2400" dirty="0" err="1"/>
              <a:t>отпуски</a:t>
            </a:r>
            <a:endParaRPr lang="ru-RU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Създаване</a:t>
            </a:r>
            <a:r>
              <a:rPr lang="ru-RU" sz="2400" dirty="0"/>
              <a:t> и </a:t>
            </a:r>
            <a:r>
              <a:rPr lang="ru-RU" sz="2400" dirty="0" err="1"/>
              <a:t>редактиране</a:t>
            </a:r>
            <a:r>
              <a:rPr lang="ru-RU" sz="2400" dirty="0"/>
              <a:t> на работни отдели, потребители и </a:t>
            </a:r>
            <a:r>
              <a:rPr lang="ru-RU" sz="2400" dirty="0" err="1"/>
              <a:t>отпуски</a:t>
            </a:r>
            <a:endParaRPr lang="ru-RU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Изтриване</a:t>
            </a:r>
            <a:r>
              <a:rPr lang="ru-RU" sz="2400" dirty="0"/>
              <a:t> на работни отдели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Визуална</a:t>
            </a:r>
            <a:r>
              <a:rPr lang="ru-RU" sz="2400" dirty="0"/>
              <a:t> репрезентация на </a:t>
            </a:r>
            <a:r>
              <a:rPr lang="ru-RU" sz="2400" dirty="0" err="1"/>
              <a:t>съществуващите</a:t>
            </a:r>
            <a:r>
              <a:rPr lang="ru-RU" sz="2400" dirty="0"/>
              <a:t> отдели, потребители и </a:t>
            </a:r>
            <a:r>
              <a:rPr lang="ru-RU" sz="2400" dirty="0" err="1"/>
              <a:t>отпуски</a:t>
            </a:r>
            <a:endParaRPr lang="ru-RU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Три вида отпуска – </a:t>
            </a:r>
            <a:r>
              <a:rPr lang="ru-RU" sz="2400" dirty="0" err="1"/>
              <a:t>платена</a:t>
            </a:r>
            <a:r>
              <a:rPr lang="ru-RU" sz="2400" dirty="0"/>
              <a:t> отпуска, </a:t>
            </a:r>
            <a:r>
              <a:rPr lang="ru-RU" sz="2400" dirty="0" err="1"/>
              <a:t>неплатена</a:t>
            </a:r>
            <a:r>
              <a:rPr lang="ru-RU" sz="2400" dirty="0"/>
              <a:t> отпуска и </a:t>
            </a:r>
            <a:r>
              <a:rPr lang="ru-RU" sz="2400" dirty="0" err="1"/>
              <a:t>боличен</a:t>
            </a:r>
            <a:r>
              <a:rPr lang="ru-RU" sz="2400" dirty="0"/>
              <a:t> отпуск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Визуална</a:t>
            </a:r>
            <a:r>
              <a:rPr lang="ru-RU" sz="2400" dirty="0"/>
              <a:t> репрезентация на </a:t>
            </a:r>
            <a:r>
              <a:rPr lang="ru-RU" sz="2400" dirty="0" err="1"/>
              <a:t>всички</a:t>
            </a:r>
            <a:r>
              <a:rPr lang="ru-RU" sz="2400" dirty="0"/>
              <a:t> </a:t>
            </a:r>
            <a:r>
              <a:rPr lang="ru-RU" sz="2400" dirty="0" err="1"/>
              <a:t>официални</a:t>
            </a:r>
            <a:r>
              <a:rPr lang="ru-RU" sz="2400" dirty="0"/>
              <a:t> </a:t>
            </a:r>
            <a:r>
              <a:rPr lang="ru-RU" sz="2400" dirty="0" err="1"/>
              <a:t>празници</a:t>
            </a:r>
            <a:r>
              <a:rPr lang="ru-RU" sz="2400" dirty="0"/>
              <a:t> за </a:t>
            </a:r>
            <a:r>
              <a:rPr lang="ru-RU" sz="2400" dirty="0" err="1"/>
              <a:t>годината</a:t>
            </a:r>
            <a:endParaRPr lang="ru-RU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Избиране</a:t>
            </a:r>
            <a:r>
              <a:rPr lang="ru-RU" sz="2400" dirty="0"/>
              <a:t> на </a:t>
            </a:r>
            <a:r>
              <a:rPr lang="ru-RU" sz="2400" dirty="0" err="1"/>
              <a:t>мениджър</a:t>
            </a:r>
            <a:r>
              <a:rPr lang="ru-RU" sz="2400" dirty="0"/>
              <a:t> за </a:t>
            </a:r>
            <a:r>
              <a:rPr lang="ru-RU" sz="2400" dirty="0" err="1"/>
              <a:t>потребител</a:t>
            </a:r>
            <a:endParaRPr lang="ru-RU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Одобряване</a:t>
            </a:r>
            <a:r>
              <a:rPr lang="ru-RU" sz="2400" dirty="0"/>
              <a:t>/</a:t>
            </a:r>
            <a:r>
              <a:rPr lang="ru-RU" sz="2400" dirty="0" err="1"/>
              <a:t>Отхвърляне</a:t>
            </a:r>
            <a:r>
              <a:rPr lang="ru-RU" sz="2400" dirty="0"/>
              <a:t> на отпуска от </a:t>
            </a:r>
            <a:r>
              <a:rPr lang="ru-RU" sz="2400" dirty="0" err="1"/>
              <a:t>мениджъра</a:t>
            </a:r>
            <a:r>
              <a:rPr lang="ru-RU" sz="2400" dirty="0"/>
              <a:t> на потребителя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ru-RU" sz="2400" dirty="0"/>
              <a:t> </a:t>
            </a:r>
            <a:r>
              <a:rPr lang="ru-RU" sz="2400" dirty="0" err="1"/>
              <a:t>Автоматочно</a:t>
            </a:r>
            <a:r>
              <a:rPr lang="ru-RU" sz="2400" dirty="0"/>
              <a:t> </a:t>
            </a:r>
            <a:r>
              <a:rPr lang="ru-RU" sz="2400" dirty="0" err="1"/>
              <a:t>одобряване</a:t>
            </a:r>
            <a:r>
              <a:rPr lang="ru-RU" sz="2400" dirty="0"/>
              <a:t> на отпуска, </a:t>
            </a:r>
            <a:r>
              <a:rPr lang="ru-RU" sz="2400" dirty="0" err="1"/>
              <a:t>ако</a:t>
            </a:r>
            <a:r>
              <a:rPr lang="ru-RU" sz="2400" dirty="0"/>
              <a:t> потребителя </a:t>
            </a:r>
            <a:r>
              <a:rPr lang="ru-RU" sz="2400" dirty="0" err="1"/>
              <a:t>няма</a:t>
            </a:r>
            <a:r>
              <a:rPr lang="ru-RU" sz="2400" dirty="0"/>
              <a:t> </a:t>
            </a:r>
            <a:r>
              <a:rPr lang="ru-RU" sz="2400" dirty="0" err="1"/>
              <a:t>мениджър</a:t>
            </a:r>
            <a:endParaRPr lang="ru-RU" sz="2400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3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1615-DBA7-B244-DE58-B1ED5F50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технологии и програмни среди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5751C-C04F-55CA-9404-B611C9BA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944" y="2161827"/>
            <a:ext cx="1993768" cy="111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CB184-47BA-F989-6C77-1CE55272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67" y="2312988"/>
            <a:ext cx="2604027" cy="1116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D1192-2CE6-44A9-8445-EE75E59B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08" y="2312988"/>
            <a:ext cx="1984021" cy="1116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2BDB-9657-5A1F-4B33-C10F803C8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875" y="2342386"/>
            <a:ext cx="2865434" cy="859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6AD3E-BF94-1BB6-DF35-42D81645E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44" y="3809532"/>
            <a:ext cx="2158676" cy="1117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100D8-C64B-AC8E-213A-8B9382D15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789" y="3832055"/>
            <a:ext cx="2728628" cy="11162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D71CB2-99A2-ABDB-7C93-8B1493E7B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3659" y="3807042"/>
            <a:ext cx="2232021" cy="1116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56B161-DCF7-0AF4-C9BB-18DDDB341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006" y="5067229"/>
            <a:ext cx="1984020" cy="11160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B55299-0E18-EE7D-66A5-0ECCECE59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6193" y="4997285"/>
            <a:ext cx="2247901" cy="11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2379-72C9-9F62-DCF6-0F7B521A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Реализация на базата с данни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B5A4-A177-6717-A20B-756AB9A8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01" y="1880235"/>
            <a:ext cx="9131908" cy="43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CD22-2192-6DAD-E44F-0D653AAF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Логване в системата</a:t>
            </a:r>
            <a:r>
              <a:rPr lang="en-US" dirty="0"/>
              <a:t> </a:t>
            </a:r>
            <a:r>
              <a:rPr lang="bg-BG" dirty="0"/>
              <a:t>- администратор</a:t>
            </a:r>
            <a:endParaRPr lang="en-US" dirty="0"/>
          </a:p>
        </p:txBody>
      </p:sp>
      <p:pic>
        <p:nvPicPr>
          <p:cNvPr id="7" name="Login-admin">
            <a:hlinkClick r:id="" action="ppaction://media"/>
            <a:extLst>
              <a:ext uri="{FF2B5EF4-FFF2-40B4-BE49-F238E27FC236}">
                <a16:creationId xmlns:a16="http://schemas.microsoft.com/office/drawing/2014/main" id="{5B2049B6-EBB0-4EDB-E375-FB9DC87EBD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75276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2828-547D-E859-AD88-A45A3743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Меню за навигация - администратор</a:t>
            </a:r>
            <a:endParaRPr lang="en-US" dirty="0"/>
          </a:p>
        </p:txBody>
      </p:sp>
      <p:pic>
        <p:nvPicPr>
          <p:cNvPr id="4" name="Navigation-admin">
            <a:hlinkClick r:id="" action="ppaction://media"/>
            <a:extLst>
              <a:ext uri="{FF2B5EF4-FFF2-40B4-BE49-F238E27FC236}">
                <a16:creationId xmlns:a16="http://schemas.microsoft.com/office/drawing/2014/main" id="{97F1594D-B178-3F1D-39E1-1EABAF00DA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9137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B6A9-E8C9-281E-9C56-71889EB5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Операции с Отдели - администратор</a:t>
            </a:r>
            <a:endParaRPr lang="en-US" dirty="0"/>
          </a:p>
        </p:txBody>
      </p:sp>
      <p:pic>
        <p:nvPicPr>
          <p:cNvPr id="5" name="Departments">
            <a:hlinkClick r:id="" action="ppaction://media"/>
            <a:extLst>
              <a:ext uri="{FF2B5EF4-FFF2-40B4-BE49-F238E27FC236}">
                <a16:creationId xmlns:a16="http://schemas.microsoft.com/office/drawing/2014/main" id="{F923EB75-CD2A-10D2-654F-4113E6055B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342731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8387-5322-51D5-379C-F338F9F0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Операции с потребители - администратор</a:t>
            </a:r>
            <a:endParaRPr lang="en-US" dirty="0"/>
          </a:p>
        </p:txBody>
      </p:sp>
      <p:pic>
        <p:nvPicPr>
          <p:cNvPr id="4" name="Users">
            <a:hlinkClick r:id="" action="ppaction://media"/>
            <a:extLst>
              <a:ext uri="{FF2B5EF4-FFF2-40B4-BE49-F238E27FC236}">
                <a16:creationId xmlns:a16="http://schemas.microsoft.com/office/drawing/2014/main" id="{7D220310-A143-FE7B-270A-DE165314F0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1846263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51238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397</TotalTime>
  <Words>234</Words>
  <Application>Microsoft Office PowerPoint</Application>
  <PresentationFormat>Widescreen</PresentationFormat>
  <Paragraphs>37</Paragraphs>
  <Slides>18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Times New Roman</vt:lpstr>
      <vt:lpstr>Wingdings</vt:lpstr>
      <vt:lpstr>Retrospect</vt:lpstr>
      <vt:lpstr>ПРОЕКТИРАНЕ И РАЗРАБОТВАНЕ НА СИСТЕМА ЗА УПРАВЛЕНИЕ НА ОТПУСКИ</vt:lpstr>
      <vt:lpstr>Мотивация</vt:lpstr>
      <vt:lpstr>Цели на дипломната работа</vt:lpstr>
      <vt:lpstr>Използвани технологии и програмни среди</vt:lpstr>
      <vt:lpstr>Реализация на базата с данни</vt:lpstr>
      <vt:lpstr>Логване в системата - администратор</vt:lpstr>
      <vt:lpstr>Меню за навигация - администратор</vt:lpstr>
      <vt:lpstr>Операции с Отдели - администратор</vt:lpstr>
      <vt:lpstr>Операции с потребители - администратор</vt:lpstr>
      <vt:lpstr>Операции с отпуски - администратор</vt:lpstr>
      <vt:lpstr>Менажиране на отпуски - администратор</vt:lpstr>
      <vt:lpstr>Пускане на отпуска - обикновен потребител</vt:lpstr>
      <vt:lpstr>Одобряване на отпуска - администратор</vt:lpstr>
      <vt:lpstr>Пускане на отпуска - обикновен потребител</vt:lpstr>
      <vt:lpstr>Отхвърляне на отпуска - администратор</vt:lpstr>
      <vt:lpstr>Резултат - обикновен потребител</vt:lpstr>
      <vt:lpstr>Бъдещо развитие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ПРОЕКТИРАНЕ И РАЗРАБОТВАНЕ НА СИСТЕМА ЗА УПРАВЛЕНИЕ НА ОТПУСКИ</dc:title>
  <dc:creator>ДЕЛЯН ЕМИЛОВ МИЛЧЕВ КСТ 4к</dc:creator>
  <cp:lastModifiedBy>ДЕЛЯН ЕМИЛОВ МИЛЧЕВ КСТ 4к</cp:lastModifiedBy>
  <cp:revision>11</cp:revision>
  <dcterms:created xsi:type="dcterms:W3CDTF">2022-09-09T04:58:15Z</dcterms:created>
  <dcterms:modified xsi:type="dcterms:W3CDTF">2022-09-10T10:25:30Z</dcterms:modified>
</cp:coreProperties>
</file>